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7333" y="62552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DCF2E147-C7A1-4E27-8A14-06CC31786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9622" y="375265"/>
            <a:ext cx="4114800" cy="814412"/>
          </a:xfrm>
        </p:spPr>
        <p:txBody>
          <a:bodyPr>
            <a:normAutofit/>
          </a:bodyPr>
          <a:lstStyle/>
          <a:p>
            <a:r>
              <a:rPr lang="fr-FR" sz="3600" b="1" dirty="0" err="1">
                <a:latin typeface="+mn-lt"/>
              </a:rPr>
              <a:t>Négativo</a:t>
            </a:r>
            <a:endParaRPr lang="fr-FR" sz="3600" b="1" dirty="0">
              <a:latin typeface="+mn-lt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5FBD9405-61AB-462E-869B-E673DD7682ED}"/>
              </a:ext>
            </a:extLst>
          </p:cNvPr>
          <p:cNvSpPr txBox="1">
            <a:spLocks/>
          </p:cNvSpPr>
          <p:nvPr/>
        </p:nvSpPr>
        <p:spPr>
          <a:xfrm>
            <a:off x="1509622" y="1485735"/>
            <a:ext cx="3754760" cy="100854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000"/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53C49427-7175-4A5A-BE54-0B22ADAC2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9622" y="1938206"/>
            <a:ext cx="3322712" cy="2981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400" dirty="0"/>
              <a:t>Jouez à ce jeu par groupe.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005CB441-29AD-4D64-AFC6-AD45A12261C4}"/>
              </a:ext>
            </a:extLst>
          </p:cNvPr>
          <p:cNvSpPr txBox="1">
            <a:spLocks/>
          </p:cNvSpPr>
          <p:nvPr/>
        </p:nvSpPr>
        <p:spPr>
          <a:xfrm>
            <a:off x="1509622" y="5712378"/>
            <a:ext cx="4906888" cy="871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800" i="1" dirty="0">
                <a:solidFill>
                  <a:srgbClr val="00B050"/>
                </a:solidFill>
              </a:rPr>
              <a:t>Oral 3 : Je participe à des échanges</a:t>
            </a:r>
            <a:r>
              <a:rPr lang="fr-FR" sz="2000" i="1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12" name="Picture 4" descr="Répertoire, Bois, Oui, Non, Occasion">
            <a:extLst>
              <a:ext uri="{FF2B5EF4-FFF2-40B4-BE49-F238E27FC236}">
                <a16:creationId xmlns:a16="http://schemas.microsoft.com/office/drawing/2014/main" id="{36045BB3-8BB6-4D05-9F92-A1980A4F8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350" y="1647014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2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1BD460E8-6C30-4E1E-BDE4-1C244830C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6058" y="445982"/>
            <a:ext cx="3008313" cy="563662"/>
          </a:xfrm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Lecture offerte</a:t>
            </a:r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DC1248E3-7354-46B2-965A-5CE5659A2AD9}"/>
              </a:ext>
            </a:extLst>
          </p:cNvPr>
          <p:cNvSpPr txBox="1">
            <a:spLocks/>
          </p:cNvSpPr>
          <p:nvPr/>
        </p:nvSpPr>
        <p:spPr>
          <a:xfrm>
            <a:off x="1576058" y="6120797"/>
            <a:ext cx="5606297" cy="576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 dirty="0">
                <a:solidFill>
                  <a:srgbClr val="00B050"/>
                </a:solidFill>
              </a:rPr>
              <a:t>Oral 1 : J’écoute avec attention</a:t>
            </a:r>
          </a:p>
        </p:txBody>
      </p:sp>
      <p:pic>
        <p:nvPicPr>
          <p:cNvPr id="10" name="Picture 2" descr="Raconter Des Histoires, Fantaisie">
            <a:extLst>
              <a:ext uri="{FF2B5EF4-FFF2-40B4-BE49-F238E27FC236}">
                <a16:creationId xmlns:a16="http://schemas.microsoft.com/office/drawing/2014/main" id="{9B618778-1A05-4022-988A-745BBD306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654" y="1808949"/>
            <a:ext cx="57531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2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6C4D12E-405A-4C88-9EAA-69A8990FE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469" y="445982"/>
            <a:ext cx="3008313" cy="657994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+mn-lt"/>
              </a:rPr>
              <a:t>Blanche Neige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F7028E60-D040-499C-891B-09E46491D73F}"/>
              </a:ext>
            </a:extLst>
          </p:cNvPr>
          <p:cNvSpPr txBox="1">
            <a:spLocks/>
          </p:cNvSpPr>
          <p:nvPr/>
        </p:nvSpPr>
        <p:spPr>
          <a:xfrm>
            <a:off x="1041446" y="5853561"/>
            <a:ext cx="4426917" cy="87162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/>
          </a:p>
          <a:p>
            <a:r>
              <a:rPr lang="fr-FR" sz="2400" i="1">
                <a:solidFill>
                  <a:srgbClr val="00B050"/>
                </a:solidFill>
                <a:latin typeface="Calibri"/>
              </a:rPr>
              <a:t>Oral 3 : Je participe à des échanges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58187991-71B0-4C98-8087-ED6BAE826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7768" y="4545960"/>
            <a:ext cx="6545173" cy="111207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fr-FR" dirty="0"/>
              <a:t>Retrouve les 5 étapes de ce récit</a:t>
            </a:r>
          </a:p>
          <a:p>
            <a:pPr marL="0" indent="0" algn="ctr">
              <a:buNone/>
            </a:pPr>
            <a:r>
              <a:rPr lang="fr-FR" sz="2400" dirty="0"/>
              <a:t>Justifie tes choix en expliquant à quoi sert chaque partie</a:t>
            </a:r>
          </a:p>
        </p:txBody>
      </p:sp>
      <p:pic>
        <p:nvPicPr>
          <p:cNvPr id="11" name="Picture 4" descr="Blanche Neige, Les Contes De Fées">
            <a:extLst>
              <a:ext uri="{FF2B5EF4-FFF2-40B4-BE49-F238E27FC236}">
                <a16:creationId xmlns:a16="http://schemas.microsoft.com/office/drawing/2014/main" id="{D1BF64AE-2CDA-4B31-92B7-3F7030C10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497" y="1396050"/>
            <a:ext cx="4984402" cy="285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441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69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Négativo</vt:lpstr>
      <vt:lpstr>Lecture offerte</vt:lpstr>
      <vt:lpstr>Blanche Neige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2021-09-05T13:51:05Z</dcterms:modified>
</cp:coreProperties>
</file>